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53A1EE2-51FD-4C7D-8026-EB813ACD4848}" type="datetimeFigureOut">
              <a:rPr lang="pl-PL" smtClean="0"/>
              <a:pPr/>
              <a:t>28.11.2016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7E639E3-137D-43C3-8FCB-60E85DAFBAEA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95536" y="1268760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6600" b="1" dirty="0" smtClean="0"/>
              <a:t>WYBIERZ ŻYCIE</a:t>
            </a:r>
          </a:p>
          <a:p>
            <a:pPr algn="r"/>
            <a:r>
              <a:rPr lang="pl-PL" sz="5400" b="1" dirty="0" smtClean="0"/>
              <a:t>Pierwszy krok</a:t>
            </a:r>
            <a:endParaRPr lang="pl-PL" sz="5400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825595" y="3275692"/>
            <a:ext cx="392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dirty="0" smtClean="0"/>
              <a:t>Profilaktyka zakażeń wirusem HPV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HPV jest główną przyczyną rozwoju raka szyjki macicy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HPV jest niebezpieczny tylko</a:t>
            </a:r>
          </a:p>
          <a:p>
            <a:pPr algn="ctr"/>
            <a:r>
              <a:rPr lang="pl-PL" sz="4000" b="1" dirty="0" smtClean="0"/>
              <a:t>dla kobiet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Wczesne wykrycie zmian nowotworowych daje szansę skutecznego leczenia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50% dorosłych, w pewnym momencie swego życia, zostaje zakażonych HPV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Osoba zakażona HPV przez wiele lat może nie odczuwać żadnych dolegliwości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Im większa liczba partnerów seksualnych, tym większe ryzyko zakażenia HPV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764704"/>
            <a:ext cx="8208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Wczesny wiek rozpoczęcia życia seksualnego, to jeden z czynników zwiększających ryzyko rozwoju raka szyjki macicy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932457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Kobiety powinny poddawać się badaniom cytologicznym co najmniej raz na 3 lata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Wirus może się przenieść tylko podczas pełnego kontaktu seksualnego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W Polsce codziennie 10 kobiet dowiaduje się, że ma raka szyjki macicy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42846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Co to jest rak szyjki macicy?</a:t>
            </a:r>
            <a:endParaRPr lang="pl-PL" sz="40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67544" y="1496392"/>
            <a:ext cx="828092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dirty="0" smtClean="0"/>
              <a:t> Rak szyjki macicy to nowotwór  złośliwy, który jeżeli nie zostanie wcześniej wykryty i odpowiednio leczony, zawsze prowadzi do śmierci.</a:t>
            </a:r>
          </a:p>
          <a:p>
            <a:endParaRPr lang="pl-PL" dirty="0" smtClean="0"/>
          </a:p>
          <a:p>
            <a:pPr>
              <a:buFont typeface="Century Gothic" pitchFamily="34" charset="0"/>
              <a:buChar char="♠"/>
            </a:pPr>
            <a:r>
              <a:rPr lang="pl-PL" dirty="0"/>
              <a:t> </a:t>
            </a:r>
            <a:r>
              <a:rPr lang="pl-PL" dirty="0" smtClean="0"/>
              <a:t>Jest drugim, po raku piersi, najczęściej występującym nowotworem złośliwym u kobiet do 45 roku życia.</a:t>
            </a:r>
          </a:p>
          <a:p>
            <a:endParaRPr lang="pl-PL" dirty="0" smtClean="0"/>
          </a:p>
          <a:p>
            <a:pPr>
              <a:buFont typeface="Century Gothic" pitchFamily="34" charset="0"/>
              <a:buChar char="♠"/>
            </a:pPr>
            <a:r>
              <a:rPr lang="pl-PL" dirty="0"/>
              <a:t> </a:t>
            </a:r>
            <a:r>
              <a:rPr lang="pl-PL" dirty="0" smtClean="0"/>
              <a:t>Co roku w Polsce u blisko 4 tys. kobiet wykrywa się raka szyjki macicy, a około 2 tysięcy umiera z tego powodu.</a:t>
            </a:r>
          </a:p>
          <a:p>
            <a:endParaRPr lang="pl-PL" dirty="0" smtClean="0"/>
          </a:p>
          <a:p>
            <a:pPr>
              <a:buFont typeface="Century Gothic" pitchFamily="34" charset="0"/>
              <a:buChar char="♠"/>
            </a:pPr>
            <a:r>
              <a:rPr lang="pl-PL" dirty="0"/>
              <a:t> </a:t>
            </a:r>
            <a:r>
              <a:rPr lang="pl-PL" dirty="0" smtClean="0"/>
              <a:t>Rak szyjki macicy poprzedzony jest zazwyczaj tzw. </a:t>
            </a:r>
            <a:r>
              <a:rPr lang="pl-PL" dirty="0"/>
              <a:t>s</a:t>
            </a:r>
            <a:r>
              <a:rPr lang="pl-PL" dirty="0" smtClean="0"/>
              <a:t>tadiami przedrakowymi, które mogą utrzymywać się od 5 do 12 lat. Wczesne ich wykrycie daje szansę skutecznego leczenia.</a:t>
            </a:r>
          </a:p>
          <a:p>
            <a:endParaRPr lang="pl-PL" dirty="0" smtClean="0"/>
          </a:p>
          <a:p>
            <a:endParaRPr lang="pl-PL" dirty="0"/>
          </a:p>
          <a:p>
            <a:pPr algn="ctr"/>
            <a:r>
              <a:rPr lang="pl-PL" sz="2000" b="1" dirty="0" smtClean="0"/>
              <a:t>RAK SZYJKI MACICY PÓŹNO WYKRYTY I NIELECZONY MOŻE DOPROWADZIĆ DO ŚMIERCI, NAWET W MŁODYM WIEKU.</a:t>
            </a:r>
            <a:endParaRPr lang="pl-P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Prezerwatywa skutecznie chroni przed zakażeniem HPV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HPV przenosi się w kontakcie z zakażoną krwią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Zakażenie wirusem brodawczaka ludzkiego daje objawy po 2 dniach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5" y="1483037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/>
              <a:t>Na raka szyjki macicy mogą zachorować tylko dojrzałe kobiety po 45 roku życia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4500409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Prawda czy fałsz?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404664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500" b="1" dirty="0" smtClean="0"/>
              <a:t>Co powoduje rozwój raka </a:t>
            </a:r>
          </a:p>
          <a:p>
            <a:pPr algn="ctr"/>
            <a:r>
              <a:rPr lang="pl-PL" sz="3500" b="1" dirty="0" smtClean="0"/>
              <a:t>szyjki macicy?</a:t>
            </a:r>
            <a:endParaRPr lang="pl-PL" sz="35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67544" y="2182212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dirty="0" smtClean="0"/>
              <a:t> Główną przyczyną rozwoju raka szyjki macicy jest wcześniejsze, przetrwałe zakażenie wirusem brodawczaka ludzkiego </a:t>
            </a:r>
          </a:p>
          <a:p>
            <a:r>
              <a:rPr lang="pl-PL" dirty="0" smtClean="0"/>
              <a:t>[HPV –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Papilloma</a:t>
            </a:r>
            <a:r>
              <a:rPr lang="pl-PL" dirty="0" smtClean="0"/>
              <a:t> </a:t>
            </a:r>
            <a:r>
              <a:rPr lang="pl-PL" dirty="0" err="1" smtClean="0"/>
              <a:t>Virus</a:t>
            </a:r>
            <a:r>
              <a:rPr lang="pl-PL" dirty="0" smtClean="0"/>
              <a:t>]</a:t>
            </a:r>
          </a:p>
          <a:p>
            <a:endParaRPr lang="pl-PL" dirty="0" smtClean="0"/>
          </a:p>
          <a:p>
            <a:pPr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Przynajmniej połowa aktywnie seksualnych osób ma kontakt z tym wirusem.</a:t>
            </a:r>
          </a:p>
          <a:p>
            <a:endParaRPr lang="pl-PL" sz="2000" dirty="0" smtClean="0"/>
          </a:p>
          <a:p>
            <a:pPr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Do zakażenia wirusem HPV dochodzi głównie na drodze na drodze stosunków seksualnych. Wirus łatwo przenika do komórek – niebezpieczne są również inne intymne kontakty.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404664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500" b="1" dirty="0" smtClean="0"/>
              <a:t>Co powoduje rozwój raka </a:t>
            </a:r>
          </a:p>
          <a:p>
            <a:pPr algn="ctr"/>
            <a:r>
              <a:rPr lang="pl-PL" sz="3500" b="1" dirty="0" smtClean="0"/>
              <a:t>szyjki macicy?</a:t>
            </a:r>
            <a:endParaRPr lang="pl-PL" sz="35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67544" y="2210088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Barierowe środki antykoncepcyjne [prezerwatywa] mogą utrudniać przenikanie wirusa, ale nie stanowią całkowitego zabezpieczenia.</a:t>
            </a:r>
          </a:p>
          <a:p>
            <a:endParaRPr lang="pl-PL" sz="2000" dirty="0" smtClean="0"/>
          </a:p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Nie można zakazić się HPV przez środki higieny, bieliznę, narzędzia medyczne i krew.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404664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500" b="1" dirty="0" smtClean="0"/>
              <a:t>Jakie są objawy zakażenia </a:t>
            </a:r>
          </a:p>
          <a:p>
            <a:pPr algn="ctr"/>
            <a:r>
              <a:rPr lang="pl-PL" sz="3500" b="1" dirty="0" smtClean="0"/>
              <a:t>wirusem HPV?</a:t>
            </a:r>
            <a:endParaRPr lang="pl-PL" sz="35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67544" y="2060848"/>
            <a:ext cx="82809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U większości zakażonych kobiet i mężczyzn nie ma widocznych objawów, przez co zupełnie nieświadomie mogą oni przekazać wirusa swoim partnerom.</a:t>
            </a:r>
          </a:p>
          <a:p>
            <a:pPr>
              <a:buFont typeface="Century Gothic" pitchFamily="34" charset="0"/>
              <a:buChar char="♠"/>
            </a:pPr>
            <a:endParaRPr lang="pl-PL" sz="2000" dirty="0"/>
          </a:p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Czasami w okolicach narządów płciowych mogą pojawić się zmiany skórne w postaci brodawek.</a:t>
            </a:r>
          </a:p>
          <a:p>
            <a:pPr>
              <a:buFont typeface="Century Gothic" pitchFamily="34" charset="0"/>
              <a:buChar char="♠"/>
            </a:pPr>
            <a:endParaRPr lang="pl-PL" sz="2000" dirty="0"/>
          </a:p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U kobiet objawy raka szyjki macicy pojawiają się dopiero w stadiach zaawansowanych. Są to zazwyczaj nieprawidłowe krwawienia, upławy i ból oraz plamienie po stosunku.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404664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500" b="1" dirty="0" smtClean="0"/>
              <a:t>Co zwiększa ryzyko rozwoju </a:t>
            </a:r>
          </a:p>
          <a:p>
            <a:pPr algn="ctr"/>
            <a:r>
              <a:rPr lang="pl-PL" sz="3500" b="1" dirty="0" smtClean="0"/>
              <a:t>raka szyjki macicy?</a:t>
            </a:r>
            <a:endParaRPr lang="pl-PL" sz="35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67544" y="2060848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Zakażenie wirusem HPV [typy onkogenne wirusa]</a:t>
            </a:r>
          </a:p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Liczni partnerzy seksualni – każda zmiana partnera zwiększa ryzyko zakażenia HPV.</a:t>
            </a:r>
          </a:p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Partner z przeszłością seksualną.</a:t>
            </a:r>
          </a:p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Rozpoczęcia współżycia seksualnego w młodym wieku.</a:t>
            </a:r>
          </a:p>
          <a:p>
            <a:pPr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Palenie tytoniu</a:t>
            </a:r>
          </a:p>
          <a:p>
            <a:pPr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Brak wiedzy o raku i stadiach przedrakowych oraz możliwościach zapobiegania.</a:t>
            </a:r>
          </a:p>
          <a:p>
            <a:pPr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Ignorowanie objawów i wstyd przed wizytą u lekarza.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565810"/>
            <a:ext cx="914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500" b="1" dirty="0" smtClean="0"/>
              <a:t>Na czym polega profilaktyka?</a:t>
            </a:r>
            <a:endParaRPr lang="pl-PL" sz="35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467544" y="1772816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sz="2000" b="1" dirty="0" smtClean="0"/>
              <a:t> Zapobieganie zakażeniu HPV:</a:t>
            </a:r>
          </a:p>
          <a:p>
            <a:pPr lvl="1">
              <a:buFont typeface="Century Gothic" pitchFamily="34" charset="0"/>
              <a:buChar char="♠"/>
            </a:pPr>
            <a:r>
              <a:rPr lang="pl-PL" sz="2000" dirty="0" smtClean="0"/>
              <a:t> Edukacja zdrowotna.</a:t>
            </a:r>
          </a:p>
          <a:p>
            <a:pPr lvl="1"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Szczepienia profilaktyczne.</a:t>
            </a:r>
          </a:p>
          <a:p>
            <a:pPr lvl="1"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Świadome i odpowiedzialne zachowania seksualne.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467544" y="3329697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entury Gothic" pitchFamily="34" charset="0"/>
              <a:buChar char="♠"/>
            </a:pPr>
            <a:r>
              <a:rPr lang="pl-PL" sz="2000" dirty="0" smtClean="0"/>
              <a:t> </a:t>
            </a:r>
            <a:r>
              <a:rPr lang="pl-PL" sz="2000" b="1" dirty="0" smtClean="0"/>
              <a:t>Wczesne wykrycie choroby nowotworowej:</a:t>
            </a:r>
          </a:p>
          <a:p>
            <a:pPr lvl="1">
              <a:buFont typeface="Century Gothic" pitchFamily="34" charset="0"/>
              <a:buChar char="♠"/>
            </a:pPr>
            <a:r>
              <a:rPr lang="pl-PL" sz="2000" dirty="0" smtClean="0"/>
              <a:t> Regularne wykonywanie badań cytologicznych pozwala wykryć chorobę nowotworową we wczesnym stadium [przedrakowym]</a:t>
            </a:r>
          </a:p>
          <a:p>
            <a:pPr lvl="1">
              <a:buFont typeface="Century Gothic" pitchFamily="34" charset="0"/>
              <a:buChar char="♠"/>
            </a:pPr>
            <a:r>
              <a:rPr lang="pl-PL" sz="2000" dirty="0"/>
              <a:t> </a:t>
            </a:r>
            <a:r>
              <a:rPr lang="pl-PL" sz="2000" dirty="0" smtClean="0"/>
              <a:t>Cytologię powinno się wykonywać nie rzadziej niż raz na 3 lata.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95536" y="2348880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 smtClean="0"/>
              <a:t>Więcej na:</a:t>
            </a:r>
          </a:p>
          <a:p>
            <a:pPr algn="ctr"/>
            <a:r>
              <a:rPr lang="pl-PL" sz="4400" b="1" dirty="0" err="1" smtClean="0"/>
              <a:t>www.pierwszykrok.edu.pl</a:t>
            </a:r>
            <a:endParaRPr lang="pl-PL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1862242"/>
            <a:ext cx="914400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QUIZ</a:t>
            </a:r>
            <a:endParaRPr lang="pl-PL" sz="1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nergetyczn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</TotalTime>
  <Words>645</Words>
  <Application>Microsoft Office PowerPoint</Application>
  <PresentationFormat>Pokaz na ekranie (4:3)</PresentationFormat>
  <Paragraphs>83</Paragraphs>
  <Slides>23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4" baseType="lpstr">
      <vt:lpstr>Hol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</vt:vector>
  </TitlesOfParts>
  <Company>Ministrerstwo Edukacji Narodowej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admin</dc:creator>
  <cp:lastModifiedBy>admin</cp:lastModifiedBy>
  <cp:revision>15</cp:revision>
  <dcterms:created xsi:type="dcterms:W3CDTF">2016-11-28T06:26:08Z</dcterms:created>
  <dcterms:modified xsi:type="dcterms:W3CDTF">2016-11-28T07:43:46Z</dcterms:modified>
</cp:coreProperties>
</file>